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457" autoAdjust="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CD1EE-3977-47D0-A707-7BBEEB2743C9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FE462-D40A-4DF7-B195-D1A2882D59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FE462-D40A-4DF7-B195-D1A2882D597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8000" dirty="0" err="1" smtClean="0"/>
              <a:t>Minecraft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Пролог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Minecraft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  –  это кубический мир, написанный на языке программирования </a:t>
            </a:r>
            <a:r>
              <a:rPr lang="en-GB" dirty="0" smtClean="0">
                <a:solidFill>
                  <a:schemeClr val="bg2">
                    <a:lumMod val="90000"/>
                  </a:schemeClr>
                </a:solidFill>
              </a:rPr>
              <a:t>Java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Автор «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кубомира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» -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Маркус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Перссон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 (известен, как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Нотч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), который 19 ноября 2011г. покинул свою должность, а на его место перешел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Дженс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Бергенстен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 (известный, как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Джеб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). </a:t>
            </a:r>
          </a:p>
          <a:p>
            <a:endParaRPr lang="ru-RU" dirty="0"/>
          </a:p>
        </p:txBody>
      </p:sp>
      <p:pic>
        <p:nvPicPr>
          <p:cNvPr id="1026" name="Picture 2" descr="C:\Users\1\Desktop\2014-10-28 18-12-47 Скриншот экран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Пролог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58204" cy="469742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Нотч</a:t>
            </a:r>
            <a:r>
              <a:rPr lang="ru-RU" dirty="0" smtClean="0"/>
              <a:t>                                                     </a:t>
            </a:r>
            <a:r>
              <a:rPr lang="ru-RU" dirty="0" err="1" smtClean="0"/>
              <a:t>Джеб</a:t>
            </a:r>
            <a:endParaRPr lang="ru-RU" dirty="0"/>
          </a:p>
        </p:txBody>
      </p:sp>
      <p:pic>
        <p:nvPicPr>
          <p:cNvPr id="1026" name="Picture 2" descr="C:\Users\1\Desktop\Minecraft_Lego_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312470" cy="2200254"/>
          </a:xfrm>
          <a:prstGeom prst="rect">
            <a:avLst/>
          </a:prstGeom>
          <a:noFill/>
        </p:spPr>
      </p:pic>
      <p:pic>
        <p:nvPicPr>
          <p:cNvPr id="1027" name="Picture 3" descr="C:\Users\1\Desktop\Minecraft_Lego_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7481" y="1500174"/>
            <a:ext cx="3226485" cy="2143140"/>
          </a:xfrm>
          <a:prstGeom prst="rect">
            <a:avLst/>
          </a:prstGeom>
          <a:noFill/>
        </p:spPr>
      </p:pic>
      <p:pic>
        <p:nvPicPr>
          <p:cNvPr id="1028" name="Picture 4" descr="C:\Users\1\Desktop\1377769814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071546"/>
            <a:ext cx="7836582" cy="5526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Особенности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1. В игре напрочь отсутствует физика, т.е. деревья, камни, земля, снег и другие блоки -- не падают, кроме песка и гравия</a:t>
            </a:r>
            <a:r>
              <a:rPr lang="en-GB" sz="2400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pPr lvl="0"/>
            <a:endParaRPr lang="ru-RU" sz="2000" dirty="0" smtClean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2050" name="Picture 2" descr="C:\Users\1\Desktop\planet-minecraft-in-the-sky_28971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86058"/>
            <a:ext cx="3812946" cy="2143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1\Desktop\minecraft-13220529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285992"/>
            <a:ext cx="354617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1\Desktop\22944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71480"/>
            <a:ext cx="7286675" cy="5854040"/>
          </a:xfrm>
          <a:prstGeom prst="rect">
            <a:avLst/>
          </a:prstGeom>
          <a:noFill/>
        </p:spPr>
      </p:pic>
      <p:pic>
        <p:nvPicPr>
          <p:cNvPr id="2053" name="Picture 5" descr="C:\Users\1\Desktop\vot-ona-fizika-mir-tankov1358597340-50fa8cdc2da8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642918"/>
            <a:ext cx="8177090" cy="6018540"/>
          </a:xfrm>
          <a:prstGeom prst="rect">
            <a:avLst/>
          </a:prstGeom>
          <a:noFill/>
        </p:spPr>
      </p:pic>
      <p:pic>
        <p:nvPicPr>
          <p:cNvPr id="2054" name="Picture 6" descr="C:\Users\1\Desktop\1822403_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000504"/>
            <a:ext cx="3786214" cy="3023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21 0.00069 L 0.47621 0.0006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Особенности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2. Есть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крафт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, в котором можно создавать разные вещи, например: броня, еда, оружие, элементы для алхимии и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</a:rPr>
              <a:t>др</a:t>
            </a:r>
            <a:r>
              <a:rPr lang="en-GB" sz="2400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3074" name="Picture 2" descr="C:\Users\1\Desktop\1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496"/>
            <a:ext cx="3895285" cy="2214578"/>
          </a:xfrm>
          <a:prstGeom prst="rect">
            <a:avLst/>
          </a:prstGeom>
          <a:noFill/>
        </p:spPr>
      </p:pic>
      <p:pic>
        <p:nvPicPr>
          <p:cNvPr id="3075" name="Picture 3" descr="C:\Users\1\Desktop\varochnaja_stoj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714620"/>
            <a:ext cx="3082417" cy="1428760"/>
          </a:xfrm>
          <a:prstGeom prst="rect">
            <a:avLst/>
          </a:prstGeom>
          <a:noFill/>
        </p:spPr>
      </p:pic>
      <p:pic>
        <p:nvPicPr>
          <p:cNvPr id="3076" name="Picture 4" descr="C:\Users\1\Desktop\29gbvk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8444896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Особенности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</a:rPr>
              <a:t>3. Алхимия помогает игроку: не тонуть в воде, плавать в лаве, не гореть в огне, уничтожать монстров быстрее</a:t>
            </a:r>
            <a:r>
              <a:rPr lang="en-GB" sz="2400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1\Desktop\Как сделать бесконечные зель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500306"/>
            <a:ext cx="3929090" cy="2946818"/>
          </a:xfrm>
          <a:prstGeom prst="rect">
            <a:avLst/>
          </a:prstGeom>
          <a:noFill/>
        </p:spPr>
      </p:pic>
      <p:pic>
        <p:nvPicPr>
          <p:cNvPr id="4099" name="Picture 3" descr="C:\Users\1\Desktop\Как варить зелья в Minecraf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571744"/>
            <a:ext cx="3786182" cy="3110869"/>
          </a:xfrm>
          <a:prstGeom prst="rect">
            <a:avLst/>
          </a:prstGeom>
          <a:noFill/>
        </p:spPr>
      </p:pic>
      <p:pic>
        <p:nvPicPr>
          <p:cNvPr id="4100" name="Picture 4" descr="C:\Users\1\Desktop\Зелье урон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28736"/>
            <a:ext cx="8929718" cy="4754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Особенности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4. Порталы в «Ад» и «Конец»</a:t>
            </a:r>
            <a:r>
              <a:rPr lang="en-GB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  <a:endParaRPr lang="ru-RU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122" name="Picture 2" descr="C:\Users\1\Desktop\1297881603-12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14620"/>
            <a:ext cx="4829747" cy="2714612"/>
          </a:xfrm>
          <a:prstGeom prst="rect">
            <a:avLst/>
          </a:prstGeom>
          <a:noFill/>
        </p:spPr>
      </p:pic>
      <p:pic>
        <p:nvPicPr>
          <p:cNvPr id="5123" name="Picture 3" descr="C:\Users\1\Desktop\1f7a24821438bea11767d4da118cdb9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286124"/>
            <a:ext cx="4989284" cy="2619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Особенности 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bg2">
                    <a:lumMod val="90000"/>
                  </a:schemeClr>
                </a:solidFill>
              </a:rPr>
              <a:t>5. Фермы.</a:t>
            </a:r>
          </a:p>
          <a:p>
            <a:endParaRPr lang="ru-RU" dirty="0"/>
          </a:p>
        </p:txBody>
      </p:sp>
      <p:pic>
        <p:nvPicPr>
          <p:cNvPr id="6146" name="Picture 2" descr="C:\Users\1\Desktop\1361650391_medieval-farm-pic-1_49100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3071810"/>
            <a:ext cx="3904210" cy="2598740"/>
          </a:xfrm>
          <a:prstGeom prst="rect">
            <a:avLst/>
          </a:prstGeom>
          <a:noFill/>
        </p:spPr>
      </p:pic>
      <p:pic>
        <p:nvPicPr>
          <p:cNvPr id="6147" name="Picture 3" descr="C:\Users\1\Desktop\e1135524716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571612"/>
            <a:ext cx="4786346" cy="2286016"/>
          </a:xfrm>
          <a:prstGeom prst="rect">
            <a:avLst/>
          </a:prstGeom>
          <a:noFill/>
        </p:spPr>
      </p:pic>
      <p:pic>
        <p:nvPicPr>
          <p:cNvPr id="6148" name="Picture 4" descr="C:\Users\1\Desktop\1361650383_medieval-farm-pic-3_49101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8143932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158</Words>
  <PresentationFormat>Экран (4:3)</PresentationFormat>
  <Paragraphs>21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Minecraft</vt:lpstr>
      <vt:lpstr>Пролог</vt:lpstr>
      <vt:lpstr>Пролог</vt:lpstr>
      <vt:lpstr>Особенности игры</vt:lpstr>
      <vt:lpstr>Особенности игры</vt:lpstr>
      <vt:lpstr>Особенности игры</vt:lpstr>
      <vt:lpstr>Особенности игры</vt:lpstr>
      <vt:lpstr>Особенности игры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Minecraft</dc:title>
  <dc:creator>Aleks</dc:creator>
  <cp:lastModifiedBy>Aleks</cp:lastModifiedBy>
  <cp:revision>18</cp:revision>
  <dcterms:created xsi:type="dcterms:W3CDTF">2014-10-28T14:55:30Z</dcterms:created>
  <dcterms:modified xsi:type="dcterms:W3CDTF">2015-03-01T16:31:53Z</dcterms:modified>
</cp:coreProperties>
</file>